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8" r:id="rId2"/>
    <p:sldId id="257" r:id="rId3"/>
    <p:sldId id="261" r:id="rId4"/>
    <p:sldId id="260" r:id="rId5"/>
    <p:sldId id="259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38" d="100"/>
          <a:sy n="138" d="100"/>
        </p:scale>
        <p:origin x="70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17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7F85FF-0895-4806-B81A-2C39F350EF0E}" type="datetimeFigureOut">
              <a:rPr lang="ko-KR" altLang="en-US" smtClean="0"/>
              <a:t>2018/04/04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BFD2BD-7115-46CC-838D-A466995330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07990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2944E-AA28-4472-840A-6B5A0245B0F1}" type="datetimeFigureOut">
              <a:rPr lang="ko-KR" altLang="en-US" smtClean="0"/>
              <a:t>2018/04/04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5F438-3425-4D1E-9D73-20A7F15CFF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5078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2521"/>
            <a:ext cx="9186333" cy="6871377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A083-638C-4FE5-A435-CB9886A4A2BE}" type="datetimeFigureOut">
              <a:rPr lang="ko-KR" altLang="en-US" smtClean="0"/>
              <a:t>2018/04/04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05378-D9CB-4F91-AFB8-AFEE6D8BCA0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제목 1"/>
          <p:cNvSpPr>
            <a:spLocks noGrp="1"/>
          </p:cNvSpPr>
          <p:nvPr>
            <p:ph type="ctrTitle"/>
          </p:nvPr>
        </p:nvSpPr>
        <p:spPr>
          <a:xfrm>
            <a:off x="1331640" y="1654926"/>
            <a:ext cx="6480720" cy="1224136"/>
          </a:xfrm>
        </p:spPr>
        <p:txBody>
          <a:bodyPr anchor="ctr">
            <a:normAutofit/>
          </a:bodyPr>
          <a:lstStyle>
            <a:lvl1pPr algn="ctr">
              <a:defRPr/>
            </a:lvl1pPr>
          </a:lstStyle>
          <a:p>
            <a:endParaRPr lang="ko-KR" altLang="en-US" sz="40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8" name="부제목 2"/>
          <p:cNvSpPr>
            <a:spLocks noGrp="1"/>
          </p:cNvSpPr>
          <p:nvPr>
            <p:ph type="subTitle" idx="1"/>
          </p:nvPr>
        </p:nvSpPr>
        <p:spPr>
          <a:xfrm>
            <a:off x="1403648" y="3215587"/>
            <a:ext cx="6408712" cy="648072"/>
          </a:xfrm>
        </p:spPr>
        <p:txBody>
          <a:bodyPr anchor="ctr">
            <a:normAutofit/>
          </a:bodyPr>
          <a:lstStyle>
            <a:lvl1pPr algn="ctr">
              <a:defRPr/>
            </a:lvl1pPr>
          </a:lstStyle>
          <a:p>
            <a:endParaRPr lang="ko-KR" altLang="en-US" sz="2000" b="1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16188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A083-638C-4FE5-A435-CB9886A4A2BE}" type="datetimeFigureOut">
              <a:rPr lang="ko-KR" altLang="en-US" smtClean="0"/>
              <a:t>2018/04/04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05378-D9CB-4F91-AFB8-AFEE6D8BCA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6815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A083-638C-4FE5-A435-CB9886A4A2BE}" type="datetimeFigureOut">
              <a:rPr lang="ko-KR" altLang="en-US" smtClean="0"/>
              <a:t>2018/04/04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05378-D9CB-4F91-AFB8-AFEE6D8BCA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5671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827584" y="76912"/>
            <a:ext cx="5842992" cy="372376"/>
          </a:xfrm>
        </p:spPr>
        <p:txBody>
          <a:bodyPr wrap="square" tIns="46800">
            <a:normAutofit/>
          </a:bodyPr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endParaRPr lang="ko-KR" altLang="en-US" sz="18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0" name="내용 개체 틀 2"/>
          <p:cNvSpPr>
            <a:spLocks noGrp="1"/>
          </p:cNvSpPr>
          <p:nvPr>
            <p:ph idx="4294967295"/>
          </p:nvPr>
        </p:nvSpPr>
        <p:spPr>
          <a:xfrm>
            <a:off x="457200" y="692696"/>
            <a:ext cx="8229600" cy="5433467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2774390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A083-638C-4FE5-A435-CB9886A4A2BE}" type="datetimeFigureOut">
              <a:rPr lang="ko-KR" altLang="en-US" smtClean="0"/>
              <a:t>2018/04/04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05378-D9CB-4F91-AFB8-AFEE6D8BCA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1104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A083-638C-4FE5-A435-CB9886A4A2BE}" type="datetimeFigureOut">
              <a:rPr lang="ko-KR" altLang="en-US" smtClean="0"/>
              <a:t>2018/04/04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05378-D9CB-4F91-AFB8-AFEE6D8BCA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331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A083-638C-4FE5-A435-CB9886A4A2BE}" type="datetimeFigureOut">
              <a:rPr lang="ko-KR" altLang="en-US" smtClean="0"/>
              <a:t>2018/04/04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05378-D9CB-4F91-AFB8-AFEE6D8BCA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5768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A083-638C-4FE5-A435-CB9886A4A2BE}" type="datetimeFigureOut">
              <a:rPr lang="ko-KR" altLang="en-US" smtClean="0"/>
              <a:t>2018/04/04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05378-D9CB-4F91-AFB8-AFEE6D8BCA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3949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A083-638C-4FE5-A435-CB9886A4A2BE}" type="datetimeFigureOut">
              <a:rPr lang="ko-KR" altLang="en-US" smtClean="0"/>
              <a:t>2018/04/04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05378-D9CB-4F91-AFB8-AFEE6D8BCA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4670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A083-638C-4FE5-A435-CB9886A4A2BE}" type="datetimeFigureOut">
              <a:rPr lang="ko-KR" altLang="en-US" smtClean="0"/>
              <a:t>2018/04/04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05378-D9CB-4F91-AFB8-AFEE6D8BCA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0664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A083-638C-4FE5-A435-CB9886A4A2BE}" type="datetimeFigureOut">
              <a:rPr lang="ko-KR" altLang="en-US" smtClean="0"/>
              <a:t>2018/04/04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05378-D9CB-4F91-AFB8-AFEE6D8BCA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79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581"/>
            <a:ext cx="9144000" cy="683971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B2A083-638C-4FE5-A435-CB9886A4A2BE}" type="datetimeFigureOut">
              <a:rPr lang="ko-KR" altLang="en-US" smtClean="0"/>
              <a:t>2018/04/04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5378-D9CB-4F91-AFB8-AFEE6D8BCA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5890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lnSpc>
          <a:spcPct val="90000"/>
        </a:lnSpc>
        <a:spcBef>
          <a:spcPct val="0"/>
        </a:spcBef>
        <a:buNone/>
        <a:defRPr sz="4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1" kern="1200">
          <a:solidFill>
            <a:schemeClr val="bg1">
              <a:lumMod val="50000"/>
            </a:schemeClr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331640" y="1673976"/>
            <a:ext cx="6480720" cy="1224136"/>
          </a:xfrm>
        </p:spPr>
        <p:txBody>
          <a:bodyPr/>
          <a:lstStyle/>
          <a:p>
            <a:r>
              <a:rPr lang="en-US" altLang="ko-KR" dirty="0" smtClean="0">
                <a:latin typeface="+mj-ea"/>
              </a:rPr>
              <a:t>OCX test on win10</a:t>
            </a:r>
            <a:endParaRPr lang="ko-KR" altLang="en-US" dirty="0">
              <a:latin typeface="+mj-ea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03648" y="3187012"/>
            <a:ext cx="6408712" cy="648072"/>
          </a:xfrm>
        </p:spPr>
        <p:txBody>
          <a:bodyPr anchor="t"/>
          <a:lstStyle/>
          <a:p>
            <a:pPr marL="0" indent="0"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956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827584" y="76912"/>
            <a:ext cx="5842992" cy="372376"/>
          </a:xfrm>
        </p:spPr>
        <p:txBody>
          <a:bodyPr>
            <a:normAutofit/>
          </a:bodyPr>
          <a:lstStyle/>
          <a:p>
            <a:endParaRPr lang="ko-KR" altLang="en-US" sz="18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2" name="내용 개체 틀 1"/>
          <p:cNvPicPr>
            <a:picLocks noGrp="1" noChangeAspect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697568" y="955386"/>
            <a:ext cx="3744900" cy="5434013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962891" y="6089074"/>
            <a:ext cx="450273" cy="300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962891" y="3065033"/>
            <a:ext cx="1136072" cy="3047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1711036" y="3290456"/>
            <a:ext cx="1073728" cy="300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779817" y="1898073"/>
            <a:ext cx="426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Run the Command Prompt as administrator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194734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41" y="1577686"/>
            <a:ext cx="4899259" cy="244705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638799" y="1884218"/>
            <a:ext cx="22225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Copy the OCX_2.4.38 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to c:\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8778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04" y="679326"/>
            <a:ext cx="3574472" cy="260839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892698" y="1433075"/>
            <a:ext cx="5198859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 err="1" smtClean="0"/>
              <a:t>Registrate</a:t>
            </a:r>
            <a:r>
              <a:rPr lang="en-US" altLang="ko-KR" sz="1600" dirty="0" smtClean="0"/>
              <a:t> the OCX which in the sample program folder</a:t>
            </a:r>
          </a:p>
          <a:p>
            <a:r>
              <a:rPr lang="en-US" altLang="ko-KR" sz="1600" dirty="0"/>
              <a:t> </a:t>
            </a:r>
            <a:r>
              <a:rPr lang="en-US" altLang="ko-KR" sz="1600" dirty="0" smtClean="0"/>
              <a:t>    using “regsvr32” command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* Full command :</a:t>
            </a:r>
            <a:endParaRPr lang="en-US" altLang="ko-KR" dirty="0"/>
          </a:p>
          <a:p>
            <a:r>
              <a:rPr lang="en-US" altLang="ko-KR" sz="1400" dirty="0" smtClean="0"/>
              <a:t>  regsvr32 C</a:t>
            </a:r>
            <a:r>
              <a:rPr lang="en-US" altLang="ko-KR" sz="1400" dirty="0"/>
              <a:t>:\</a:t>
            </a:r>
            <a:r>
              <a:rPr lang="en-US" altLang="ko-KR" sz="1400" dirty="0" smtClean="0"/>
              <a:t>OCX_2.4.38\OCX_Csharp\OCX_Csharp\bin\casscale.ocx</a:t>
            </a:r>
            <a:endParaRPr lang="ko-KR" altLang="en-US" sz="1400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847" y="3641075"/>
            <a:ext cx="4613562" cy="272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56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07" y="657954"/>
            <a:ext cx="6828091" cy="4606773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1253836" y="3290456"/>
            <a:ext cx="1073728" cy="300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50734" y="5424591"/>
            <a:ext cx="70787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 smtClean="0"/>
              <a:t>Run the OCX_Csharp.exe </a:t>
            </a:r>
          </a:p>
          <a:p>
            <a:r>
              <a:rPr lang="en-US" altLang="ko-KR" sz="1600" dirty="0" smtClean="0"/>
              <a:t>  The ‘OCX_Csharp.exe’ needs the </a:t>
            </a:r>
            <a:r>
              <a:rPr lang="en-US" altLang="ko-KR" sz="1600" dirty="0" err="1" smtClean="0"/>
              <a:t>.Net</a:t>
            </a:r>
            <a:r>
              <a:rPr lang="en-US" altLang="ko-KR" sz="1600" dirty="0" smtClean="0"/>
              <a:t> framework 3.5  (this app was made with C#)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 smtClean="0"/>
              <a:t>Set the scale IP </a:t>
            </a:r>
            <a:endParaRPr lang="en-US" altLang="ko-KR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 smtClean="0"/>
              <a:t>You can send data to a scale  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2930236" y="1330038"/>
            <a:ext cx="1073728" cy="300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1012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사용자 지정 1">
      <a:majorFont>
        <a:latin typeface="Calibri Light"/>
        <a:ea typeface="HY헤드라인M"/>
        <a:cs typeface=""/>
      </a:majorFont>
      <a:minorFont>
        <a:latin typeface="Calibri"/>
        <a:ea typeface="맑은 고딕"/>
        <a:cs typeface="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테마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</TotalTime>
  <Words>74</Words>
  <Application>Microsoft Office PowerPoint</Application>
  <PresentationFormat>화면 슬라이드 쇼(4:3)</PresentationFormat>
  <Paragraphs>13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HY헤드라인M</vt:lpstr>
      <vt:lpstr>맑은 고딕</vt:lpstr>
      <vt:lpstr>Arial</vt:lpstr>
      <vt:lpstr>Calibri</vt:lpstr>
      <vt:lpstr>Calibri Light</vt:lpstr>
      <vt:lpstr>Office 테마</vt:lpstr>
      <vt:lpstr>OCX test on win10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김한나</dc:creator>
  <cp:lastModifiedBy>hee chang y</cp:lastModifiedBy>
  <cp:revision>21</cp:revision>
  <dcterms:created xsi:type="dcterms:W3CDTF">2016-12-20T07:08:31Z</dcterms:created>
  <dcterms:modified xsi:type="dcterms:W3CDTF">2018-04-04T07:59:44Z</dcterms:modified>
</cp:coreProperties>
</file>